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14C0-8027-4989-9CA2-F62FB7E81EAA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0ED5-555A-446D-AE35-E40644DE31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Chronic inflammation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0ED5-555A-446D-AE35-E40644DE317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 shaped </a:t>
            </a:r>
            <a:r>
              <a:rPr lang="en-US" dirty="0" err="1" smtClean="0"/>
              <a:t>radiopacity</a:t>
            </a:r>
            <a:r>
              <a:rPr lang="en-US" dirty="0" smtClean="0"/>
              <a:t>=</a:t>
            </a:r>
            <a:r>
              <a:rPr lang="en-US" dirty="0" err="1" smtClean="0"/>
              <a:t>mucocelle</a:t>
            </a:r>
            <a:endParaRPr lang="en-US" dirty="0" smtClean="0"/>
          </a:p>
          <a:p>
            <a:r>
              <a:rPr lang="en-US" dirty="0" smtClean="0"/>
              <a:t>Chronic</a:t>
            </a:r>
            <a:r>
              <a:rPr lang="en-US" baseline="0" dirty="0" smtClean="0"/>
              <a:t> allergy</a:t>
            </a:r>
          </a:p>
          <a:p>
            <a:r>
              <a:rPr lang="en-US" baseline="0" dirty="0" smtClean="0"/>
              <a:t>Usually do nothing</a:t>
            </a:r>
          </a:p>
          <a:p>
            <a:r>
              <a:rPr lang="en-US" baseline="0" dirty="0" smtClean="0"/>
              <a:t>Only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 if so large blocks </a:t>
            </a:r>
            <a:r>
              <a:rPr lang="en-US" baseline="0" dirty="0" err="1" smtClean="0"/>
              <a:t>ostium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0ED5-555A-446D-AE35-E40644DE317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 foil molded over opening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0ED5-555A-446D-AE35-E40644DE317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4ED5B-0F30-4EBB-9B13-09DF31E6AA3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90FD-C821-450A-9865-B65ABDE3B88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</Words>
  <Application>Microsoft Office PowerPoint</Application>
  <PresentationFormat>On-screen Show (4:3)</PresentationFormat>
  <Paragraphs>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 DREBITKO</dc:creator>
  <cp:lastModifiedBy>HEATHER DREBITKO</cp:lastModifiedBy>
  <cp:revision>1</cp:revision>
  <dcterms:created xsi:type="dcterms:W3CDTF">2011-10-07T00:31:42Z</dcterms:created>
  <dcterms:modified xsi:type="dcterms:W3CDTF">2011-10-07T01:19:06Z</dcterms:modified>
</cp:coreProperties>
</file>