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60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89" r:id="rId42"/>
    <p:sldId id="299" r:id="rId43"/>
    <p:sldId id="300" r:id="rId44"/>
    <p:sldId id="303" r:id="rId45"/>
    <p:sldId id="304" r:id="rId46"/>
    <p:sldId id="301" r:id="rId47"/>
    <p:sldId id="302" r:id="rId48"/>
    <p:sldId id="305" r:id="rId49"/>
    <p:sldId id="306" r:id="rId50"/>
    <p:sldId id="307" r:id="rId51"/>
    <p:sldId id="308" r:id="rId52"/>
    <p:sldId id="309" r:id="rId53"/>
    <p:sldId id="310" r:id="rId54"/>
    <p:sldId id="314" r:id="rId55"/>
    <p:sldId id="311" r:id="rId56"/>
    <p:sldId id="312" r:id="rId57"/>
    <p:sldId id="313" r:id="rId58"/>
    <p:sldId id="315" r:id="rId59"/>
    <p:sldId id="316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7" r:id="rId68"/>
    <p:sldId id="325" r:id="rId69"/>
    <p:sldId id="326" r:id="rId70"/>
    <p:sldId id="328" r:id="rId71"/>
    <p:sldId id="329" r:id="rId72"/>
    <p:sldId id="330" r:id="rId73"/>
    <p:sldId id="331" r:id="rId74"/>
    <p:sldId id="332" r:id="rId75"/>
    <p:sldId id="333" r:id="rId76"/>
    <p:sldId id="335" r:id="rId77"/>
    <p:sldId id="336" r:id="rId78"/>
    <p:sldId id="337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A2A29-7EE8-4146-8F3A-BD8BABBA4F72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5F3B1-CC63-4418-A90D-654719ED27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masseter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5F3B1-CC63-4418-A90D-654719ED2782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Nodes</a:t>
            </a:r>
            <a:r>
              <a:rPr lang="en-US" baseline="0" dirty="0" smtClean="0"/>
              <a:t> and soft tissue, cancer screening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5F3B1-CC63-4418-A90D-654719ED2782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Sinuses, </a:t>
            </a:r>
            <a:r>
              <a:rPr lang="en-US" dirty="0" err="1" smtClean="0"/>
              <a:t>frontalis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5F3B1-CC63-4418-A90D-654719ED2782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degenerative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5F3B1-CC63-4418-A90D-654719ED2782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2B35-742E-428F-80F7-18EBEBDD556C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66AC-3065-4DEE-92A9-FFC7B2C593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2B35-742E-428F-80F7-18EBEBDD556C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66AC-3065-4DEE-92A9-FFC7B2C593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2B35-742E-428F-80F7-18EBEBDD556C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66AC-3065-4DEE-92A9-FFC7B2C593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2B35-742E-428F-80F7-18EBEBDD556C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66AC-3065-4DEE-92A9-FFC7B2C593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2B35-742E-428F-80F7-18EBEBDD556C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66AC-3065-4DEE-92A9-FFC7B2C593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2B35-742E-428F-80F7-18EBEBDD556C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66AC-3065-4DEE-92A9-FFC7B2C593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2B35-742E-428F-80F7-18EBEBDD556C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66AC-3065-4DEE-92A9-FFC7B2C593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2B35-742E-428F-80F7-18EBEBDD556C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66AC-3065-4DEE-92A9-FFC7B2C593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2B35-742E-428F-80F7-18EBEBDD556C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66AC-3065-4DEE-92A9-FFC7B2C593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2B35-742E-428F-80F7-18EBEBDD556C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66AC-3065-4DEE-92A9-FFC7B2C593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2B35-742E-428F-80F7-18EBEBDD556C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066AC-3065-4DEE-92A9-FFC7B2C593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42B35-742E-428F-80F7-18EBEBDD556C}" type="datetimeFigureOut">
              <a:rPr lang="en-US" smtClean="0"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066AC-3065-4DEE-92A9-FFC7B2C593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16</Words>
  <Application>Microsoft Office PowerPoint</Application>
  <PresentationFormat>On-screen Show (4:3)</PresentationFormat>
  <Paragraphs>8</Paragraphs>
  <Slides>78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HEATHER DREBITKO</dc:creator>
  <cp:lastModifiedBy>HEATHER DREBITKO</cp:lastModifiedBy>
  <cp:revision>4</cp:revision>
  <dcterms:created xsi:type="dcterms:W3CDTF">2011-10-06T01:38:40Z</dcterms:created>
  <dcterms:modified xsi:type="dcterms:W3CDTF">2011-10-06T03:15:32Z</dcterms:modified>
</cp:coreProperties>
</file>