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0" r:id="rId44"/>
    <p:sldId id="301" r:id="rId45"/>
    <p:sldId id="302" r:id="rId46"/>
    <p:sldId id="303" r:id="rId47"/>
    <p:sldId id="304" r:id="rId48"/>
    <p:sldId id="298" r:id="rId49"/>
    <p:sldId id="299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9" r:id="rId74"/>
    <p:sldId id="328" r:id="rId75"/>
    <p:sldId id="330" r:id="rId76"/>
    <p:sldId id="331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D45F8-D387-4050-907D-ADA40593E1F3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17E37-E3EE-4CD2-8432-107A007C3C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D17E37-E3EE-4CD2-8432-107A007C3C2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4CEE-0F86-4F88-8B7B-5A8216610418}" type="datetimeFigureOut">
              <a:rPr lang="en-US" smtClean="0"/>
              <a:t>10/6/2011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7C288-A8C1-48C7-980D-229173A708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</Words>
  <Application>Microsoft Office PowerPoint</Application>
  <PresentationFormat>On-screen Show (4:3)</PresentationFormat>
  <Paragraphs>2</Paragraphs>
  <Slides>76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HEATHER DREBITKO</dc:creator>
  <cp:lastModifiedBy>HEATHER DREBITKO</cp:lastModifiedBy>
  <cp:revision>1</cp:revision>
  <dcterms:created xsi:type="dcterms:W3CDTF">2011-10-06T19:45:02Z</dcterms:created>
  <dcterms:modified xsi:type="dcterms:W3CDTF">2011-10-06T20:25:11Z</dcterms:modified>
</cp:coreProperties>
</file>