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61353-D50B-2148-A382-A5E3F118C92C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487F1-4176-F947-8552-52D7AE2194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Tuman</a:t>
            </a:r>
            <a:r>
              <a:rPr lang="en-US" dirty="0" smtClean="0"/>
              <a:t> </a:t>
            </a:r>
            <a:r>
              <a:rPr lang="en-US" dirty="0" err="1" smtClean="0"/>
              <a:t>Neuro</a:t>
            </a:r>
            <a:r>
              <a:rPr lang="en-US" dirty="0" smtClean="0"/>
              <a:t> Atlas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Ryan </a:t>
            </a:r>
            <a:r>
              <a:rPr lang="en-US" dirty="0" err="1" smtClean="0"/>
              <a:t>Tuman</a:t>
            </a:r>
            <a:r>
              <a:rPr lang="en-US" dirty="0" smtClean="0"/>
              <a:t>, Class of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 Midbr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Rostral Midbr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 Thalam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Brain Lateral 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 Brain Medial 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 &quot;Very&quot; Caudal Medul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Caudal Medul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Mid Medul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12"/>
            <a:ext cx="88741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 Rostral Medul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 &quot;Very&quot; Caudal P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0"/>
            <a:ext cx="88741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Mid P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Mid-Upper P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Low Midbr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412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</Words>
  <Application>Microsoft Office PowerPoint</Application>
  <PresentationFormat>On-screen Show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Tuman Neuro 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Tuman Neuro Atlas</dc:title>
  <dc:creator>Ryan Tuman</dc:creator>
  <cp:lastModifiedBy>Admiss</cp:lastModifiedBy>
  <cp:revision>2</cp:revision>
  <dcterms:created xsi:type="dcterms:W3CDTF">2010-03-31T23:58:37Z</dcterms:created>
  <dcterms:modified xsi:type="dcterms:W3CDTF">2012-03-15T14:12:00Z</dcterms:modified>
</cp:coreProperties>
</file>