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415FD-CB19-4B6A-9BAD-CAABE34D57CA}" type="datetimeFigureOut">
              <a:rPr lang="en-US" smtClean="0"/>
              <a:pPr/>
              <a:t>3/15/2012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9907-607D-484E-BF6D-747092C77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8.xml"/><Relationship Id="rId7" Type="http://schemas.openxmlformats.org/officeDocument/2006/relationships/oleObject" Target="../embeddings/oleObject1.bin"/><Relationship Id="rId2" Type="http://schemas.openxmlformats.org/officeDocument/2006/relationships/tags" Target="../tags/tag27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5a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Olfactory neurons synapse in the: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Olfactory bulb.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Olfactory tract.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Olfactory cortex.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10. Which </a:t>
            </a:r>
            <a:r>
              <a:rPr lang="en-US" dirty="0" smtClean="0"/>
              <a:t>sensory modality does not synapse in the thalamus?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Taste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Hearing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Smell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Balance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You would find the 8</a:t>
            </a:r>
            <a:r>
              <a:rPr lang="en-US" baseline="30000" dirty="0" smtClean="0"/>
              <a:t>th</a:t>
            </a:r>
            <a:r>
              <a:rPr lang="en-US" dirty="0" smtClean="0"/>
              <a:t> cranial nerve at the: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Spinal cord – medulla junction.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Pons- medulla junction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Pons – midbrain junction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Identify the structure at the arrow.</a:t>
            </a:r>
            <a:endParaRPr lang="en-US" dirty="0"/>
          </a:p>
        </p:txBody>
      </p:sp>
      <p:pic>
        <p:nvPicPr>
          <p:cNvPr id="5" name="Picture 59" descr="mid1a"/>
          <p:cNvPicPr>
            <a:picLocks noChangeAspect="1" noChangeArrowheads="1"/>
          </p:cNvPicPr>
          <p:nvPr/>
        </p:nvPicPr>
        <p:blipFill>
          <a:blip r:embed="rId4" cstate="print"/>
          <a:srcRect l="1428" t="586" r="2975" b="4013"/>
          <a:stretch>
            <a:fillRect/>
          </a:stretch>
        </p:blipFill>
        <p:spPr bwMode="auto">
          <a:xfrm>
            <a:off x="4044950" y="2133600"/>
            <a:ext cx="509905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7391400" y="16002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15240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Inferior </a:t>
            </a:r>
            <a:r>
              <a:rPr lang="en-US" dirty="0" err="1" smtClean="0"/>
              <a:t>colliculus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Superior </a:t>
            </a:r>
            <a:r>
              <a:rPr lang="en-US" dirty="0" err="1" smtClean="0"/>
              <a:t>colliculus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Medial </a:t>
            </a:r>
            <a:r>
              <a:rPr lang="en-US" dirty="0" err="1" smtClean="0"/>
              <a:t>geniculate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Lateral </a:t>
            </a:r>
            <a:r>
              <a:rPr lang="en-US" dirty="0" err="1" smtClean="0"/>
              <a:t>geniculate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Identify the nucleus at the tip of the pointer.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4406900"/>
          <a:ext cx="2178756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06900"/>
                        <a:ext cx="2178756" cy="245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7825" y="1371600"/>
            <a:ext cx="49561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4724400" y="1752600"/>
            <a:ext cx="457200" cy="9144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Cochlear.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Vestibular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Solitary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Olive</a:t>
            </a:r>
            <a:endParaRPr lang="en-US" dirty="0"/>
          </a:p>
        </p:txBody>
      </p:sp>
      <p:grpSp>
        <p:nvGrpSpPr>
          <p:cNvPr id="10" name="Countdown" hidden="1"/>
          <p:cNvGrpSpPr/>
          <p:nvPr>
            <p:custDataLst>
              <p:tags r:id="rId5"/>
            </p:custDataLst>
          </p:nvPr>
        </p:nvGrpSpPr>
        <p:grpSpPr>
          <a:xfrm>
            <a:off x="7747000" y="6096000"/>
            <a:ext cx="1270000" cy="635000"/>
            <a:chOff x="7683500" y="5842000"/>
            <a:chExt cx="1270000" cy="635000"/>
          </a:xfrm>
        </p:grpSpPr>
        <p:sp>
          <p:nvSpPr>
            <p:cNvPr id="8" name="CDCube" hidden="1"/>
            <p:cNvSpPr/>
            <p:nvPr/>
          </p:nvSpPr>
          <p:spPr>
            <a:xfrm>
              <a:off x="7683500" y="5842000"/>
              <a:ext cx="1270000" cy="635000"/>
            </a:xfrm>
            <a:prstGeom prst="cube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DText" hidden="1"/>
            <p:cNvSpPr txBox="1"/>
            <p:nvPr/>
          </p:nvSpPr>
          <p:spPr>
            <a:xfrm>
              <a:off x="7785100" y="6045200"/>
              <a:ext cx="889000" cy="381000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smtClean="0">
                  <a:solidFill>
                    <a:srgbClr val="FF0000"/>
                  </a:solidFill>
                  <a:latin typeface="Tahoma"/>
                </a:rPr>
                <a:t>:60</a:t>
              </a:r>
              <a:endParaRPr lang="en-US" sz="2400" b="1" dirty="0">
                <a:solidFill>
                  <a:srgbClr val="FF0000"/>
                </a:solidFill>
                <a:latin typeface="Tahoma"/>
              </a:endParaRPr>
            </a:p>
          </p:txBody>
        </p:sp>
        <p:cxnSp>
          <p:nvCxnSpPr>
            <p:cNvPr id="9" name="CDLine" hidden="1"/>
            <p:cNvCxnSpPr/>
            <p:nvPr/>
          </p:nvCxnSpPr>
          <p:spPr>
            <a:xfrm>
              <a:off x="8001000" y="5943600"/>
              <a:ext cx="508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4.Identify the nuclear complex at the tip of the pointer.</a:t>
            </a:r>
            <a:endParaRPr lang="en-US" dirty="0"/>
          </a:p>
        </p:txBody>
      </p:sp>
      <p:pic>
        <p:nvPicPr>
          <p:cNvPr id="6" name="Picture 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825" y="2133600"/>
            <a:ext cx="495617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7467600" y="2362200"/>
            <a:ext cx="381000" cy="9906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Cochlear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Vestibular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Spinal nucleus of 5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Identify the structure at the tip of the pointer.</a:t>
            </a:r>
            <a:endParaRPr lang="en-US" dirty="0"/>
          </a:p>
        </p:txBody>
      </p:sp>
      <p:pic>
        <p:nvPicPr>
          <p:cNvPr id="5" name="Picture 7" descr="ventral brain ed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814729" y="1838165"/>
            <a:ext cx="4619946" cy="388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6705600" y="2514600"/>
            <a:ext cx="304800" cy="3048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Optic nerve.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Optic tract.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Olfactory nerve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Olfactory tract.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1. Which sensory modality travels through the </a:t>
            </a:r>
            <a:r>
              <a:rPr lang="en-US" sz="3600" dirty="0" err="1" smtClean="0"/>
              <a:t>Anterolateral</a:t>
            </a:r>
            <a:r>
              <a:rPr lang="en-US" sz="3600" dirty="0" smtClean="0"/>
              <a:t> (</a:t>
            </a:r>
            <a:r>
              <a:rPr lang="en-US" sz="3600" dirty="0" err="1" smtClean="0"/>
              <a:t>Spinothalamic</a:t>
            </a:r>
            <a:r>
              <a:rPr lang="en-US" sz="3600" dirty="0" smtClean="0"/>
              <a:t>) tract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Pressure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Two point touch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Vibratory sense.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2. Which sensory modality travels through the posterior white column/medial </a:t>
            </a:r>
            <a:r>
              <a:rPr lang="en-US" sz="2800" dirty="0" err="1" smtClean="0"/>
              <a:t>lemniscus</a:t>
            </a:r>
            <a:r>
              <a:rPr lang="en-US" sz="2800" dirty="0" smtClean="0"/>
              <a:t> pathway?</a:t>
            </a:r>
            <a:endParaRPr lang="en-US" sz="28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Hot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Cold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Pain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Two point touch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Third order sensory neurons are located in the: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Spinal cord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Brainstem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Thalamus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Cerebral cortex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Pain fibers from the teeth will synapse in the: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Trigeminal ganglion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Spinal nucleus of 5.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Mains sensory nucleus of 5.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Mesencephalic</a:t>
            </a:r>
            <a:r>
              <a:rPr lang="en-US" dirty="0" smtClean="0"/>
              <a:t> nucleus of 5.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5. The region marked by the star would be most involved in sensory information from the:</a:t>
            </a:r>
            <a:endParaRPr lang="en-US" sz="3200" dirty="0"/>
          </a:p>
        </p:txBody>
      </p:sp>
      <p:pic>
        <p:nvPicPr>
          <p:cNvPr id="6" name="Picture 25" descr="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4987" y="1524000"/>
            <a:ext cx="47990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>
          <a:xfrm>
            <a:off x="6172200" y="27432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Legs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Waist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Head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Knee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6. Where in the auditory pathway does a unilateral lesion produce total deafness?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Cochlear nerve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Inferior </a:t>
            </a:r>
            <a:r>
              <a:rPr lang="en-US" dirty="0" err="1" smtClean="0"/>
              <a:t>colliculus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Medial </a:t>
            </a:r>
            <a:r>
              <a:rPr lang="en-US" dirty="0" err="1" smtClean="0"/>
              <a:t>geniculate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Transverse temporal </a:t>
            </a:r>
            <a:r>
              <a:rPr lang="en-US" dirty="0" err="1" smtClean="0"/>
              <a:t>gyri</a:t>
            </a:r>
            <a:r>
              <a:rPr lang="en-US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Equilibrium depends of input from all of the following except: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Somatosensory</a:t>
            </a:r>
            <a:r>
              <a:rPr lang="en-US" dirty="0" smtClean="0"/>
              <a:t> system.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Visual system.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Vestibular system.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Auditory system.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8. The first order neurons for taste are in all of the following ganglia except: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Geniculate</a:t>
            </a:r>
            <a:r>
              <a:rPr lang="en-US" dirty="0" smtClean="0"/>
              <a:t> ganglion (7</a:t>
            </a:r>
            <a:r>
              <a:rPr lang="en-US" baseline="30000" dirty="0" smtClean="0"/>
              <a:t>th</a:t>
            </a:r>
            <a:r>
              <a:rPr lang="en-US" dirty="0" smtClean="0"/>
              <a:t> nerve)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Inferior ganglion of 9</a:t>
            </a:r>
            <a:r>
              <a:rPr lang="en-US" baseline="30000" dirty="0" smtClean="0"/>
              <a:t>th</a:t>
            </a:r>
            <a:r>
              <a:rPr lang="en-US" dirty="0" smtClean="0"/>
              <a:t> cranial nerve.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Inferior ganglion of 10</a:t>
            </a:r>
            <a:r>
              <a:rPr lang="en-US" baseline="30000" dirty="0" smtClean="0"/>
              <a:t>th</a:t>
            </a:r>
            <a:r>
              <a:rPr lang="en-US" dirty="0" smtClean="0"/>
              <a:t> cranial nerve.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Hypoglossal ganglion.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6"/>
  <p:tag name="FONTSIZE" val="32"/>
  <p:tag name="BULLETTYPE" val="ppBulletArabicPeriod"/>
  <p:tag name="ANSWERTEXT" val="Trigeminal ganglion&#10;Spinal nucleus of 5.&#10;Mains sensory nucleus of 5.&#10;Mesencephalic nucleus of 5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FEF08B8F1E44E18B5A77666C367532B"/>
  <p:tag name="SLIDEID" val="4FEF08B8F1E44E18B5A77666C367532B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10"/>
  <p:tag name="QUESTIONALIAS" val="The region of the star would be most involved in sensory information from the:"/>
  <p:tag name="ANSWERSALIAS" val="Legs|smicln|Waist|smicln|Head|smicln|Knee"/>
  <p:tag name="COUNTDOWNSECONDS" val="60"/>
  <p:tag name="VALUES" val="Incorrect|smicln|Incorrect|smicln|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ANSWERBULLETS" val="3"/>
  <p:tag name="TEXTLENGTH" val="20"/>
  <p:tag name="FONTSIZE" val="32"/>
  <p:tag name="BULLETTYPE" val="ppBulletArabicPeriod"/>
  <p:tag name="ANSWERTEXT" val="Legs&#10;Waist&#10;Head&#10;Kne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67B20BF27A04461A890406F2990140D"/>
  <p:tag name="SLIDEID" val="967B20BF27A04461A890406F2990140D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Where in the auditory pathway does a unilateral lesion produce total deafness?"/>
  <p:tag name="ANSWERSALIAS" val="Cochlear nerve|smicln|Inferior colliculus|smicln|Medial geniculate|smicln|Transverse temporal gyri."/>
  <p:tag name="CORRECTPOINTVALUE" val="10"/>
  <p:tag name="COUNTDOWNSECONDS" val="60"/>
  <p:tag name="VALUES" val="Correct|smicln|Incorrect|smicln|Incorrect|smicln|Incorrec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8"/>
  <p:tag name="FONTSIZE" val="32"/>
  <p:tag name="BULLETTYPE" val="ppBulletArabicPeriod"/>
  <p:tag name="ANSWERTEXT" val="Cochlear nerve&#10;Inferior colliculus&#10;Medial geniculate&#10;Transverse temporal gyri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3AEEF6D29934FD0BF1A0A9C47AF3AB5"/>
  <p:tag name="SLIDEID" val="B3AEEF6D29934FD0BF1A0A9C47AF3AB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Equilibrium depends of input from all of the following except:"/>
  <p:tag name="ANSWERSALIAS" val="Somatosensory system.|smicln|Visual system.|smicln|Vestibular system.|smicln|Auditory system."/>
  <p:tag name="CORRECTPOINTVALUE" val="10"/>
  <p:tag name="VALUES" val="Incorrect|smicln|Incorrect|smicln|Incorrect|smicln|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2"/>
  <p:tag name="FONTSIZE" val="32"/>
  <p:tag name="BULLETTYPE" val="ppBulletArabicPeriod"/>
  <p:tag name="ANSWERTEXT" val="Somatosensory system.&#10;Visual system.&#10;Vestibular system.&#10;Auditory system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E68314EEEA01488D97D36CCF018B06CE"/>
  <p:tag name="SLIDEID" val="E68314EEEA01488D97D36CCF018B06CE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The first order neurons for taste are in all of the following ganglia except: "/>
  <p:tag name="ANSWERSALIAS" val="Geniculate ganglion (7th nerve)|smicln|Inferior ganglion of 9th cranial nerve.|smicln|Inferior ganglion of 10th cranial nerve.|smicln|Hypoglossal ganglion."/>
  <p:tag name="CORRECTPOINTVALUE" val="10"/>
  <p:tag name="VALUES" val="Incorrect|smicln|Incorrect|smicln|Incorrect|smicln|Correc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34"/>
  <p:tag name="FONTSIZE" val="32"/>
  <p:tag name="BULLETTYPE" val="ppBulletArabicPeriod"/>
  <p:tag name="ANSWERTEXT" val="Geniculate ganglion (7th nerve)&#10;Inferior ganglion of 9th cranial nerve.&#10;Inferior ganglion of 10th cranial nerve.&#10;Hypoglossal ganglion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40BD2DBE8294CDF8179FC7D632D2B9C"/>
  <p:tag name="SLIDEID" val="840BD2DBE8294CDF8179FC7D632D2B9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Olfactory neurons synapse in the:"/>
  <p:tag name="ANSWERSALIAS" val="Olfactory bulb.|smicln|Olfactory tract.|smicln|Olfactory cortex."/>
  <p:tag name="COUNTDOWNSECONDS" val="60"/>
  <p:tag name="CORRECTPOINTVALUE" val="10"/>
  <p:tag name="VALUES" val="Correct|smicln|Incorrect|smicln|Incorr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0"/>
  <p:tag name="FONTSIZE" val="32"/>
  <p:tag name="BULLETTYPE" val="ppBulletArabicPeriod"/>
  <p:tag name="ANSWERTEXT" val="Olfactory bulb.&#10;Olfactory tract.&#10;Olfactory cortex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B28DE9EDA8A4B2C926B9ED03167C505"/>
  <p:tag name="SLIDEID" val="2B28DE9EDA8A4B2C926B9ED03167C505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Which sensory modality does not synapse in the thalamus?"/>
  <p:tag name="ANSWERSALIAS" val="Taste|smicln|Hearing|smicln|Smell|smicln|Balance"/>
  <p:tag name="CORRECTPOINTVALUE" val="10"/>
  <p:tag name="VALUES" val="Incorrect|smicln|Incorrect|smicln|Correct|smicln|In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7"/>
  <p:tag name="FONTSIZE" val="32"/>
  <p:tag name="BULLETTYPE" val="ppBulletArabicPeriod"/>
  <p:tag name="ANSWERTEXT" val="Taste&#10;Hearing&#10;Smell&#10;Balan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0C0E394BFF942C5A6E0F1D9126D41A8"/>
  <p:tag name="SLIDEID" val="F0C0E394BFF942C5A6E0F1D9126D41A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1. You would find the 8th cranial nerve at the:"/>
  <p:tag name="ANSWERSALIAS" val="Spinal cord – medulla junction.|smicln|Pons- medulla junction|smicln|Pons – midbrain junction"/>
  <p:tag name="COUNTDOWNSECONDS" val="60"/>
  <p:tag name="VALUES" val="Incorrect|smicln|Correct|smicln|Incorrect"/>
  <p:tag name="CORRECTPOINTVALU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79"/>
  <p:tag name="FONTSIZE" val="32"/>
  <p:tag name="BULLETTYPE" val="ppBulletArabicPeriod"/>
  <p:tag name="ANSWERTEXT" val="Spinal cord – medulla junction.&#10;Pons- medulla junction&#10;Pons – midbrain juncti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0FCCE6857D64FC4B9DD0F366823CD83"/>
  <p:tag name="SLIDEID" val="D0FCCE6857D64FC4B9DD0F366823CD8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Identify the structure at the arrow."/>
  <p:tag name="ANSWERSALIAS" val="Inferior colliculus|smicln|Superior colliculus|smicln|Medial geniculate|smicln|Lateral geniculate"/>
  <p:tag name="CORRECTPOINTVALUE" val="20"/>
  <p:tag name="VALUES" val="Correct|smicln|Incorrect|smicln|Incorrect|smicln|Incorrect"/>
  <p:tag name="COUNTDOWNSECONDS" val="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6"/>
  <p:tag name="FONTSIZE" val="32"/>
  <p:tag name="BULLETTYPE" val="ppBulletArabicPeriod"/>
  <p:tag name="ANSWERTEXT" val="Inferior colliculus&#10;Superior colliculus&#10;Medial geniculate&#10;Lateral genicula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727AEAA4A8B4602B06170E2EEED1CB3"/>
  <p:tag name="SLIDEID" val="2727AEAA4A8B4602B06170E2EEED1CB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3. Identify the nucleus at the tip of the pointer."/>
  <p:tag name="ANSWERSALIAS" val="Cochlear.|smicln|Vestibular|smicln|Solitary|smicln|Olive"/>
  <p:tag name="CORRECTPOINTVALUE" val="20"/>
  <p:tag name="COUNTDOWNSECONDS" val="60"/>
  <p:tag name="VALUES" val="Correct|smicln|Incorrect|smicln|Incorrect|smicln|Incorrect"/>
  <p:tag name="TOTALRESPONSES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5"/>
  <p:tag name="FONTSIZE" val="32"/>
  <p:tag name="BULLETTYPE" val="ppBulletArabicPeriod"/>
  <p:tag name="ANSWERTEXT" val="Cochlear.&#10;Vestibular&#10;Solitary&#10;Oliv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8A590D2598148D5B8F6F462B57E1651"/>
  <p:tag name="SLIDEID" val="28A590D2598148D5B8F6F462B57E1651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Which sensory modality travels through the Anterolateral (Spinothalamic) tract"/>
  <p:tag name="ANSWERSALIAS" val="Pain|smicln|Pressure|smicln|Two point touch|smicln|Vibratory sense."/>
  <p:tag name="CORRECTPOINTVALUE" val="10"/>
  <p:tag name="COUNTDOWNSECONDS" val="60"/>
  <p:tag name="VALUES" val="Correct|smicln|Incorrect|smicln|In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Clock"/>
  <p:tag name="STYLE" val="2"/>
  <p:tag name="CDTIMELEFT" val="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C49E8B5E5A24F5C9334816BAE576D97"/>
  <p:tag name="SLIDEID" val="BC49E8B5E5A24F5C9334816BAE576D97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20"/>
  <p:tag name="QUESTIONALIAS" val="4.Identify the nuclear complex at the tip of the pointer."/>
  <p:tag name="ANSWERSALIAS" val="Cochlear|smicln|Vestibular|smicln|Spinal nucleus of 5"/>
  <p:tag name="VALUES" val="Incorrect|smicln|Correct|smicln|Incorrect"/>
  <p:tag name="COUNTDOWNSECONDS" val="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39"/>
  <p:tag name="FONTSIZE" val="32"/>
  <p:tag name="BULLETTYPE" val="ppBulletArabicPeriod"/>
  <p:tag name="ANSWERTEXT" val="Cochlear&#10;Vestibular&#10;Spinal nucleus of 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CD0131940554D79B18AD28FBD2EE9FA"/>
  <p:tag name="SLIDEID" val="8CD0131940554D79B18AD28FBD2EE9FA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CORRECTPOINTVALUE" val="20"/>
  <p:tag name="QUESTIONALIAS" val="5. Identify the structure at the tip of the pointer."/>
  <p:tag name="ANSWERSALIAS" val="Optic nerve.|smicln|Optic tract.|smicln|Olfactory nerve|smicln|Olfactory tract."/>
  <p:tag name="VALUES" val="Incorrect|smicln|Incorrect|smicln|Incorrect|smicln|Correct"/>
  <p:tag name="COUNTDOWNSECONDS" val="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8"/>
  <p:tag name="FONTSIZE" val="32"/>
  <p:tag name="BULLETTYPE" val="ppBulletArabicPeriod"/>
  <p:tag name="ANSWERTEXT" val="Optic nerve.&#10;Optic tract.&#10;Olfactory nerve&#10;Olfactory trac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6"/>
  <p:tag name="FONTSIZE" val="32"/>
  <p:tag name="BULLETTYPE" val="ppBulletArabicPeriod"/>
  <p:tag name="ANSWERTEXT" val="Pain&#10;Pressure&#10;Two point touch&#10;Vibratory sense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1F1035DC955451898BA97F0328D4701"/>
  <p:tag name="SLIDEID" val="71F1035DC955451898BA97F0328D4701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Which sensory modality travels throught the posterior white column/medial lemniscus pathway?"/>
  <p:tag name="ANSWERSALIAS" val="Hot|smicln|Cold|smicln|Pain|smicln|Two point touch"/>
  <p:tag name="COUNTDOWNSECONDS" val="60"/>
  <p:tag name="CORRECTPOINTVALUE" val="10"/>
  <p:tag name="VALUES" val="Incorrect|smicln|Incorrect|smicln|Incorrect|smicln|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9"/>
  <p:tag name="FONTSIZE" val="32"/>
  <p:tag name="BULLETTYPE" val="ppBulletArabicPeriod"/>
  <p:tag name="ANSWERTEXT" val="Hot&#10;Cold&#10;Pain&#10;Two point touc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7E159A423114AA5B81D27DB14D03050"/>
  <p:tag name="SLIDEID" val="47E159A423114AA5B81D27DB14D0305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Third order sensory neurons are located in the:"/>
  <p:tag name="ANSWERSALIAS" val="Spinal cord|smicln|Brainstem|smicln|Thalamus|smicln|Cerebral cortex"/>
  <p:tag name="CORRECTPOINTVALUE" val="10"/>
  <p:tag name="COUNTDOWNSECONDS" val="60"/>
  <p:tag name="VALUES" val="Incorrect|smicln|Incorrect|smicln|Correct|smicln|Incorrec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6"/>
  <p:tag name="FONTSIZE" val="32"/>
  <p:tag name="BULLETTYPE" val="ppBulletArabicPeriod"/>
  <p:tag name="ANSWERTEXT" val="Spinal cord&#10;Brainstem&#10;Thalamus&#10;Cerebral corte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7FB00783F3E4664BCFEF8B8A9EA49A2"/>
  <p:tag name="SLIDEID" val="77FB00783F3E4664BCFEF8B8A9EA49A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AUTOADVANCE" val="False"/>
  <p:tag name="DELIMITERS" val="3.1"/>
  <p:tag name="VALUEFORMAT" val="0%"/>
  <p:tag name="QUESTIONALIAS" val="Pain fibers from the teeth will synapse in the:"/>
  <p:tag name="ANSWERSALIAS" val="Trigeminal ganglion|smicln|Spinal nucleus of 5.|smicln|Mains sensory nucleus of 5.|smicln|Mesencephalic nucleus of 5."/>
  <p:tag name="CORRECTPOINTVALUE" val="10"/>
  <p:tag name="COUNTDOWNSECONDS" val="60"/>
  <p:tag name="VALUES" val="Incorrect|smicln|Correct|smicln|Incorrect|smicln|Incorrec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336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Chart</vt:lpstr>
      <vt:lpstr>Quiz 5a</vt:lpstr>
      <vt:lpstr>1. Which sensory modality travels through the Anterolateral (Spinothalamic) tract</vt:lpstr>
      <vt:lpstr>2. Which sensory modality travels through the posterior white column/medial lemniscus pathway?</vt:lpstr>
      <vt:lpstr>3. Third order sensory neurons are located in the:</vt:lpstr>
      <vt:lpstr>4. Pain fibers from the teeth will synapse in the:</vt:lpstr>
      <vt:lpstr>5. The region marked by the star would be most involved in sensory information from the:</vt:lpstr>
      <vt:lpstr>6. Where in the auditory pathway does a unilateral lesion produce total deafness?</vt:lpstr>
      <vt:lpstr>7. Equilibrium depends of input from all of the following except:</vt:lpstr>
      <vt:lpstr>8. The first order neurons for taste are in all of the following ganglia except: </vt:lpstr>
      <vt:lpstr>9. Olfactory neurons synapse in the:</vt:lpstr>
      <vt:lpstr>10. Which sensory modality does not synapse in the thalamus?</vt:lpstr>
      <vt:lpstr>1. You would find the 8th cranial nerve at the:</vt:lpstr>
      <vt:lpstr>2. Identify the structure at the arrow.</vt:lpstr>
      <vt:lpstr>3. Identify the nucleus at the tip of the pointer.</vt:lpstr>
      <vt:lpstr>4.Identify the nuclear complex at the tip of the pointer.</vt:lpstr>
      <vt:lpstr>5. Identify the structure at the tip of the pointer.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5a</dc:title>
  <dc:creator>marino</dc:creator>
  <cp:lastModifiedBy>Admiss</cp:lastModifiedBy>
  <cp:revision>8</cp:revision>
  <dcterms:created xsi:type="dcterms:W3CDTF">2010-02-04T15:42:42Z</dcterms:created>
  <dcterms:modified xsi:type="dcterms:W3CDTF">2012-03-15T14:14:29Z</dcterms:modified>
</cp:coreProperties>
</file>