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4A6B-6833-864A-A490-EFEB8493B28C}" type="datetimeFigureOut">
              <a:rPr lang="en-US" smtClean="0"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69FA-37D1-3441-939E-772BFFC86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5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4A6B-6833-864A-A490-EFEB8493B28C}" type="datetimeFigureOut">
              <a:rPr lang="en-US" smtClean="0"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69FA-37D1-3441-939E-772BFFC86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4A6B-6833-864A-A490-EFEB8493B28C}" type="datetimeFigureOut">
              <a:rPr lang="en-US" smtClean="0"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69FA-37D1-3441-939E-772BFFC86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0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4A6B-6833-864A-A490-EFEB8493B28C}" type="datetimeFigureOut">
              <a:rPr lang="en-US" smtClean="0"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69FA-37D1-3441-939E-772BFFC86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6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4A6B-6833-864A-A490-EFEB8493B28C}" type="datetimeFigureOut">
              <a:rPr lang="en-US" smtClean="0"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69FA-37D1-3441-939E-772BFFC86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30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4A6B-6833-864A-A490-EFEB8493B28C}" type="datetimeFigureOut">
              <a:rPr lang="en-US" smtClean="0"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69FA-37D1-3441-939E-772BFFC86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4A6B-6833-864A-A490-EFEB8493B28C}" type="datetimeFigureOut">
              <a:rPr lang="en-US" smtClean="0"/>
              <a:t>3/15/2012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69FA-37D1-3441-939E-772BFFC86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5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4A6B-6833-864A-A490-EFEB8493B28C}" type="datetimeFigureOut">
              <a:rPr lang="en-US" smtClean="0"/>
              <a:t>3/15/2012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69FA-37D1-3441-939E-772BFFC86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3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4A6B-6833-864A-A490-EFEB8493B28C}" type="datetimeFigureOut">
              <a:rPr lang="en-US" smtClean="0"/>
              <a:t>3/15/2012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69FA-37D1-3441-939E-772BFFC86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6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4A6B-6833-864A-A490-EFEB8493B28C}" type="datetimeFigureOut">
              <a:rPr lang="en-US" smtClean="0"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69FA-37D1-3441-939E-772BFFC86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41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4A6B-6833-864A-A490-EFEB8493B28C}" type="datetimeFigureOut">
              <a:rPr lang="en-US" smtClean="0"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69FA-37D1-3441-939E-772BFFC86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1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04A6B-6833-864A-A490-EFEB8493B28C}" type="datetimeFigureOut">
              <a:rPr lang="en-US" smtClean="0"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E69FA-37D1-3441-939E-772BFFC86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0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34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59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35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63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36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3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38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16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38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20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38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41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38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92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39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7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39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59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39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39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65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34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30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2-17 at 1.39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80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39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91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41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09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41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57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41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11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41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47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41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4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42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48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42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42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87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35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423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42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90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42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518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42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53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42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600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42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3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42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616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42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206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42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923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43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339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43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0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35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602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43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731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43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927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44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552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44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963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45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357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45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927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45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399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45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123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45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271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45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91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35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01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45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469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45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7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35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64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35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90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35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46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7 at 1.35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41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Kornberg School of Dentistry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Parneet Dhadli</dc:creator>
  <cp:lastModifiedBy>Admiss</cp:lastModifiedBy>
  <cp:revision>2</cp:revision>
  <dcterms:created xsi:type="dcterms:W3CDTF">2012-02-17T18:33:22Z</dcterms:created>
  <dcterms:modified xsi:type="dcterms:W3CDTF">2012-03-15T15:15:27Z</dcterms:modified>
</cp:coreProperties>
</file>